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
  </p:notesMasterIdLst>
  <p:sldIdLst>
    <p:sldId id="283"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ED3740"/>
    <a:srgbClr val="DA56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6" autoAdjust="0"/>
    <p:restoredTop sz="94676"/>
  </p:normalViewPr>
  <p:slideViewPr>
    <p:cSldViewPr snapToGrid="0" snapToObjects="1">
      <p:cViewPr varScale="1">
        <p:scale>
          <a:sx n="76" d="100"/>
          <a:sy n="76" d="100"/>
        </p:scale>
        <p:origin x="308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E557A3-73D2-A841-A073-DB678E5690EB}" type="datetimeFigureOut">
              <a:rPr lang="en-US" smtClean="0"/>
              <a:t>10/9/23</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D497C-C5D8-FD4A-8773-FEFD4FF778F3}" type="slidenum">
              <a:rPr lang="en-US" smtClean="0"/>
              <a:t>‹#›</a:t>
            </a:fld>
            <a:endParaRPr lang="en-US"/>
          </a:p>
        </p:txBody>
      </p:sp>
    </p:spTree>
    <p:extLst>
      <p:ext uri="{BB962C8B-B14F-4D97-AF65-F5344CB8AC3E}">
        <p14:creationId xmlns:p14="http://schemas.microsoft.com/office/powerpoint/2010/main" val="1142995078"/>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10/9/23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4240948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10/9/23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2603145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9E4885-5A28-B645-9617-D4F0B0EA8594}" type="datetimeFigureOut">
              <a:rPr lang="en-US" smtClean="0"/>
              <a:t>10/9/23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36415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9E4885-5A28-B645-9617-D4F0B0EA8594}" type="datetimeFigureOut">
              <a:rPr lang="en-US" smtClean="0"/>
              <a:t>10/9/23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158254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9E4885-5A28-B645-9617-D4F0B0EA8594}" type="datetimeFigureOut">
              <a:rPr lang="en-US" smtClean="0"/>
              <a:t>10/9/23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428047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9E4885-5A28-B645-9617-D4F0B0EA8594}" type="datetimeFigureOut">
              <a:rPr lang="en-US" smtClean="0"/>
              <a:t>10/9/23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085541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E4885-5A28-B645-9617-D4F0B0EA8594}" type="datetimeFigureOut">
              <a:rPr lang="en-US" smtClean="0"/>
              <a:t>10/9/23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2883577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D9E4885-5A28-B645-9617-D4F0B0EA8594}" type="datetimeFigureOut">
              <a:rPr lang="en-US" smtClean="0"/>
              <a:t>10/9/23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93244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DD9E4885-5A28-B645-9617-D4F0B0EA8594}" type="datetimeFigureOut">
              <a:rPr lang="en-US" smtClean="0"/>
              <a:t>10/9/23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1857133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10/9/23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352116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E4885-5A28-B645-9617-D4F0B0EA8594}" type="datetimeFigureOut">
              <a:rPr lang="en-US" smtClean="0"/>
              <a:t>10/9/23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FF26-3C56-AC44-B2AC-CED482FDA721}" type="slidenum">
              <a:rPr lang="en-US" smtClean="0"/>
              <a:t>‹#›</a:t>
            </a:fld>
            <a:endParaRPr lang="en-US"/>
          </a:p>
        </p:txBody>
      </p:sp>
    </p:spTree>
    <p:extLst>
      <p:ext uri="{BB962C8B-B14F-4D97-AF65-F5344CB8AC3E}">
        <p14:creationId xmlns:p14="http://schemas.microsoft.com/office/powerpoint/2010/main" val="367928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DD9E4885-5A28-B645-9617-D4F0B0EA8594}" type="datetimeFigureOut">
              <a:rPr lang="en-US" smtClean="0"/>
              <a:t>10/9/23</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5EBBFF26-3C56-AC44-B2AC-CED482FDA721}" type="slidenum">
              <a:rPr lang="en-US" smtClean="0"/>
              <a:t>‹#›</a:t>
            </a:fld>
            <a:endParaRPr lang="en-US"/>
          </a:p>
        </p:txBody>
      </p:sp>
    </p:spTree>
    <p:extLst>
      <p:ext uri="{BB962C8B-B14F-4D97-AF65-F5344CB8AC3E}">
        <p14:creationId xmlns:p14="http://schemas.microsoft.com/office/powerpoint/2010/main" val="11051568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hat.whatsapp.com/LLkCa8spqCxH3iNBn3zRcd"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with low confidence">
            <a:extLst>
              <a:ext uri="{FF2B5EF4-FFF2-40B4-BE49-F238E27FC236}">
                <a16:creationId xmlns:a16="http://schemas.microsoft.com/office/drawing/2014/main" id="{18A71D91-0ECA-5A7B-3F54-09D2894CB2D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378"/>
            <a:ext cx="7772400" cy="10058400"/>
          </a:xfrm>
          <a:prstGeom prst="rect">
            <a:avLst/>
          </a:prstGeom>
        </p:spPr>
      </p:pic>
      <p:sp>
        <p:nvSpPr>
          <p:cNvPr id="2" name="TextBox 1">
            <a:extLst>
              <a:ext uri="{FF2B5EF4-FFF2-40B4-BE49-F238E27FC236}">
                <a16:creationId xmlns:a16="http://schemas.microsoft.com/office/drawing/2014/main" id="{6103C59B-5EFC-2804-DA3F-A6A4CBBC35A3}"/>
              </a:ext>
            </a:extLst>
          </p:cNvPr>
          <p:cNvSpPr txBox="1"/>
          <p:nvPr/>
        </p:nvSpPr>
        <p:spPr>
          <a:xfrm>
            <a:off x="1289304" y="1724448"/>
            <a:ext cx="5038343" cy="523220"/>
          </a:xfrm>
          <a:prstGeom prst="rect">
            <a:avLst/>
          </a:prstGeom>
          <a:noFill/>
        </p:spPr>
        <p:txBody>
          <a:bodyPr wrap="square" rtlCol="0">
            <a:spAutoFit/>
          </a:bodyPr>
          <a:lstStyle/>
          <a:p>
            <a:pPr algn="ctr"/>
            <a:r>
              <a:rPr lang="en-US" sz="2800" b="1" dirty="0">
                <a:solidFill>
                  <a:srgbClr val="FF0000"/>
                </a:solidFill>
              </a:rPr>
              <a:t>Simplified Kundalini Yoga</a:t>
            </a:r>
          </a:p>
        </p:txBody>
      </p:sp>
      <p:sp>
        <p:nvSpPr>
          <p:cNvPr id="16" name="TextBox 15">
            <a:extLst>
              <a:ext uri="{FF2B5EF4-FFF2-40B4-BE49-F238E27FC236}">
                <a16:creationId xmlns:a16="http://schemas.microsoft.com/office/drawing/2014/main" id="{B05CD93E-1857-6ECD-778A-AC8066EAADA6}"/>
              </a:ext>
            </a:extLst>
          </p:cNvPr>
          <p:cNvSpPr txBox="1"/>
          <p:nvPr/>
        </p:nvSpPr>
        <p:spPr>
          <a:xfrm>
            <a:off x="1021976" y="3138980"/>
            <a:ext cx="5701553" cy="276999"/>
          </a:xfrm>
          <a:prstGeom prst="rect">
            <a:avLst/>
          </a:prstGeom>
          <a:noFill/>
        </p:spPr>
        <p:txBody>
          <a:bodyPr wrap="square" rtlCol="0">
            <a:spAutoFit/>
          </a:bodyPr>
          <a:lstStyle/>
          <a:p>
            <a:pPr marL="0" marR="0" algn="ctr">
              <a:spcBef>
                <a:spcPts val="0"/>
              </a:spcBef>
              <a:spcAft>
                <a:spcPts val="0"/>
              </a:spcAft>
            </a:pPr>
            <a:r>
              <a:rPr lang="en-US" sz="1200" b="1" dirty="0">
                <a:solidFill>
                  <a:srgbClr val="FF0000"/>
                </a:solidFill>
                <a:ea typeface="SimSun" panose="02010600030101010101" pitchFamily="2" charset="-122"/>
              </a:rPr>
              <a:t>These simplified physical exercises consists of the following 8 chapters:</a:t>
            </a:r>
            <a:endParaRPr lang="en-US" sz="1200" b="1" dirty="0">
              <a:solidFill>
                <a:srgbClr val="FF0000"/>
              </a:solidFill>
              <a:effectLst/>
              <a:ea typeface="SimSun" panose="02010600030101010101" pitchFamily="2" charset="-122"/>
            </a:endParaRPr>
          </a:p>
        </p:txBody>
      </p:sp>
      <p:graphicFrame>
        <p:nvGraphicFramePr>
          <p:cNvPr id="17" name="Table 17">
            <a:extLst>
              <a:ext uri="{FF2B5EF4-FFF2-40B4-BE49-F238E27FC236}">
                <a16:creationId xmlns:a16="http://schemas.microsoft.com/office/drawing/2014/main" id="{C2AE3B97-9D69-993F-FF0B-10C34EBCB17A}"/>
              </a:ext>
            </a:extLst>
          </p:cNvPr>
          <p:cNvGraphicFramePr>
            <a:graphicFrameLocks noGrp="1"/>
          </p:cNvGraphicFramePr>
          <p:nvPr>
            <p:extLst>
              <p:ext uri="{D42A27DB-BD31-4B8C-83A1-F6EECF244321}">
                <p14:modId xmlns:p14="http://schemas.microsoft.com/office/powerpoint/2010/main" val="2045493961"/>
              </p:ext>
            </p:extLst>
          </p:nvPr>
        </p:nvGraphicFramePr>
        <p:xfrm>
          <a:off x="894475" y="3468770"/>
          <a:ext cx="6051176" cy="914400"/>
        </p:xfrm>
        <a:graphic>
          <a:graphicData uri="http://schemas.openxmlformats.org/drawingml/2006/table">
            <a:tbl>
              <a:tblPr>
                <a:tableStyleId>{5C22544A-7EE6-4342-B048-85BDC9FD1C3A}</a:tableStyleId>
              </a:tblPr>
              <a:tblGrid>
                <a:gridCol w="1512794">
                  <a:extLst>
                    <a:ext uri="{9D8B030D-6E8A-4147-A177-3AD203B41FA5}">
                      <a16:colId xmlns:a16="http://schemas.microsoft.com/office/drawing/2014/main" val="2286352282"/>
                    </a:ext>
                  </a:extLst>
                </a:gridCol>
                <a:gridCol w="1512794">
                  <a:extLst>
                    <a:ext uri="{9D8B030D-6E8A-4147-A177-3AD203B41FA5}">
                      <a16:colId xmlns:a16="http://schemas.microsoft.com/office/drawing/2014/main" val="829111496"/>
                    </a:ext>
                  </a:extLst>
                </a:gridCol>
                <a:gridCol w="1512794">
                  <a:extLst>
                    <a:ext uri="{9D8B030D-6E8A-4147-A177-3AD203B41FA5}">
                      <a16:colId xmlns:a16="http://schemas.microsoft.com/office/drawing/2014/main" val="3025804316"/>
                    </a:ext>
                  </a:extLst>
                </a:gridCol>
                <a:gridCol w="1512794">
                  <a:extLst>
                    <a:ext uri="{9D8B030D-6E8A-4147-A177-3AD203B41FA5}">
                      <a16:colId xmlns:a16="http://schemas.microsoft.com/office/drawing/2014/main" val="266261520"/>
                    </a:ext>
                  </a:extLst>
                </a:gridCol>
              </a:tblGrid>
              <a:tr h="443005">
                <a:tc>
                  <a:txBody>
                    <a:bodyPr/>
                    <a:lstStyle/>
                    <a:p>
                      <a:pPr algn="ctr"/>
                      <a:r>
                        <a:rPr lang="en-US" sz="1200" b="1" dirty="0">
                          <a:solidFill>
                            <a:srgbClr val="FF0000"/>
                          </a:solidFill>
                          <a:latin typeface="+mn-lt"/>
                        </a:rPr>
                        <a:t>1. Hand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2. Leg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3. Neuro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4. Eye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1211671"/>
                  </a:ext>
                </a:extLst>
              </a:tr>
              <a:tr h="443005">
                <a:tc>
                  <a:txBody>
                    <a:bodyPr/>
                    <a:lstStyle/>
                    <a:p>
                      <a:pPr algn="ctr"/>
                      <a:r>
                        <a:rPr lang="en-US" sz="1200" b="1" dirty="0">
                          <a:solidFill>
                            <a:srgbClr val="FF0000"/>
                          </a:solidFill>
                          <a:latin typeface="+mn-lt"/>
                        </a:rPr>
                        <a:t>5. Breathing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6. Torso </a:t>
                      </a:r>
                    </a:p>
                    <a:p>
                      <a:pPr algn="ctr"/>
                      <a:r>
                        <a:rPr lang="en-US" sz="1200" b="1" dirty="0">
                          <a:solidFill>
                            <a:srgbClr val="FF0000"/>
                          </a:solidFill>
                          <a:latin typeface="+mn-lt"/>
                        </a:rPr>
                        <a:t>Exercise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7. Acupressure &amp;Massage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rgbClr val="FF0000"/>
                          </a:solidFill>
                          <a:latin typeface="+mn-lt"/>
                        </a:rPr>
                        <a:t>8. Relaxation &amp; Meditation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7917717"/>
                  </a:ext>
                </a:extLst>
              </a:tr>
            </a:tbl>
          </a:graphicData>
        </a:graphic>
      </p:graphicFrame>
      <p:sp>
        <p:nvSpPr>
          <p:cNvPr id="22" name="Rectangle 14">
            <a:extLst>
              <a:ext uri="{FF2B5EF4-FFF2-40B4-BE49-F238E27FC236}">
                <a16:creationId xmlns:a16="http://schemas.microsoft.com/office/drawing/2014/main" id="{DAA8A47E-78DD-3059-BC0E-59F9F95FF1CB}"/>
              </a:ext>
            </a:extLst>
          </p:cNvPr>
          <p:cNvSpPr>
            <a:spLocks noChangeArrowheads="1"/>
          </p:cNvSpPr>
          <p:nvPr/>
        </p:nvSpPr>
        <p:spPr bwMode="auto">
          <a:xfrm>
            <a:off x="599608" y="4482737"/>
            <a:ext cx="6417733" cy="492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dirty="0">
                <a:ln>
                  <a:noFill/>
                </a:ln>
                <a:solidFill>
                  <a:srgbClr val="0432FF"/>
                </a:solidFill>
                <a:effectLst/>
                <a:latin typeface="+mn-lt"/>
                <a:ea typeface="SimSun" panose="02010600030101010101" pitchFamily="2" charset="-122"/>
              </a:rPr>
              <a:t>Benefits of Simplified Kundalini Yoga includes the following:</a:t>
            </a:r>
            <a:endParaRPr kumimoji="0" lang="en-US" altLang="zh-CN" sz="1200" b="1"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Help in prevent and cure common diseases</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Increases immunity in the body towards simple ailments</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Improve body strength and longevity for life</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Strengthens heart, lungs, digestive system, brain and nervous system</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Strengthens eyes and improves vision power</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Helps in correcting uterine and menstrual disorders</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Helps in controlling high sugar level in the blood and urine</a:t>
            </a:r>
            <a:endParaRPr kumimoji="0" lang="en-US" altLang="zh-CN" sz="1200" b="0" i="0" u="none" strike="noStrike" cap="none" normalizeH="0" baseline="0" dirty="0">
              <a:ln>
                <a:noFill/>
              </a:ln>
              <a:solidFill>
                <a:srgbClr val="0432FF"/>
              </a:solidFill>
              <a:effectLst/>
              <a:latin typeface="+mn-lt"/>
            </a:endParaRP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zh-CN" sz="1200" b="0" i="0" u="none" strike="noStrike" cap="none" normalizeH="0" baseline="0" dirty="0">
                <a:ln>
                  <a:noFill/>
                </a:ln>
                <a:solidFill>
                  <a:srgbClr val="0432FF"/>
                </a:solidFill>
                <a:effectLst/>
                <a:latin typeface="+mn-lt"/>
                <a:ea typeface="SimSun" panose="02010600030101010101" pitchFamily="2" charset="-122"/>
                <a:cs typeface="Times New Roman" panose="02020603050405020304" pitchFamily="18" charset="0"/>
              </a:rPr>
              <a:t>Regulates blood pressure and helps to maintain a healthy heart</a:t>
            </a:r>
          </a:p>
          <a:p>
            <a:pPr marL="628650" marR="0" lvl="1"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zh-CN" sz="1200" dirty="0">
                <a:solidFill>
                  <a:srgbClr val="0432FF"/>
                </a:solidFill>
                <a:latin typeface="+mn-lt"/>
                <a:ea typeface="SimSun" panose="02010600030101010101" pitchFamily="2" charset="-122"/>
                <a:cs typeface="Times New Roman" panose="02020603050405020304" pitchFamily="18" charset="0"/>
              </a:rPr>
              <a:t>Induced good sleep by restoring peace of mind</a:t>
            </a:r>
            <a:endParaRPr kumimoji="0" lang="en-US" altLang="zh-CN" sz="12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2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zh-CN" sz="1400" dirty="0">
                <a:solidFill>
                  <a:srgbClr val="FF0000"/>
                </a:solidFill>
              </a:rPr>
              <a:t>If you are interested, please use this link </a:t>
            </a:r>
            <a:r>
              <a:rPr lang="en-US" altLang="zh-CN" sz="1400" dirty="0">
                <a:solidFill>
                  <a:srgbClr val="FF0000"/>
                </a:solidFill>
                <a:hlinkClick r:id="rId3"/>
              </a:rPr>
              <a:t>https://chat.whatsapp.com/LLkCa8spqCxH3iNBn3zRcd</a:t>
            </a:r>
            <a:r>
              <a:rPr lang="en-US" altLang="zh-CN" sz="1400" b="1" dirty="0">
                <a:solidFill>
                  <a:srgbClr val="FF0000"/>
                </a:solidFill>
              </a:rPr>
              <a:t> </a:t>
            </a:r>
            <a:r>
              <a:rPr lang="en-US" altLang="zh-CN" sz="1400" dirty="0">
                <a:solidFill>
                  <a:srgbClr val="FF0000"/>
                </a:solidFill>
              </a:rPr>
              <a:t>or scan the QR code given below to join the Temple WhatsApp group where information will be posted on our upcoming sessions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solidFill>
                <a:srgbClr val="0432FF"/>
              </a:solidFill>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400" b="0" i="0" u="none" strike="noStrike" cap="none" normalizeH="0" baseline="0" dirty="0">
              <a:ln>
                <a:noFill/>
              </a:ln>
              <a:solidFill>
                <a:srgbClr val="0432FF"/>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432FF"/>
                </a:solidFill>
                <a:effectLst/>
                <a:latin typeface="Arial" panose="020B0604020202020204" pitchFamily="34" charset="0"/>
              </a:rPr>
              <a:t>Saturdays 7.30 am to 8.30 </a:t>
            </a:r>
            <a:r>
              <a:rPr lang="en-US" altLang="zh-CN" sz="1600" b="1" dirty="0">
                <a:solidFill>
                  <a:srgbClr val="0432FF"/>
                </a:solidFill>
              </a:rPr>
              <a:t>am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432FF"/>
                </a:solidFill>
                <a:effectLst/>
                <a:latin typeface="Arial" panose="020B0604020202020204" pitchFamily="34" charset="0"/>
              </a:rPr>
              <a:t>Temple Basement Hall</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zh-CN" sz="1600" b="1" dirty="0">
                <a:solidFill>
                  <a:srgbClr val="0432FF"/>
                </a:solidFill>
              </a:rPr>
              <a:t>Duration ~8 weeks</a:t>
            </a:r>
            <a:endParaRPr kumimoji="0" lang="en-US" altLang="zh-CN" sz="1600" b="1" i="0" u="none" strike="noStrike" cap="none" normalizeH="0" baseline="0" dirty="0">
              <a:ln>
                <a:noFill/>
              </a:ln>
              <a:solidFill>
                <a:srgbClr val="0432FF"/>
              </a:solidFill>
              <a:effectLst/>
              <a:latin typeface="Arial" panose="020B0604020202020204" pitchFamily="34" charset="0"/>
            </a:endParaRPr>
          </a:p>
        </p:txBody>
      </p:sp>
      <p:pic>
        <p:nvPicPr>
          <p:cNvPr id="25" name="Picture 24">
            <a:extLst>
              <a:ext uri="{FF2B5EF4-FFF2-40B4-BE49-F238E27FC236}">
                <a16:creationId xmlns:a16="http://schemas.microsoft.com/office/drawing/2014/main" id="{AA0B481C-CAA2-8DAD-5B6F-B81B9174A994}"/>
              </a:ext>
            </a:extLst>
          </p:cNvPr>
          <p:cNvPicPr>
            <a:picLocks noChangeAspect="1"/>
          </p:cNvPicPr>
          <p:nvPr/>
        </p:nvPicPr>
        <p:blipFill>
          <a:blip r:embed="rId4"/>
          <a:stretch>
            <a:fillRect/>
          </a:stretch>
        </p:blipFill>
        <p:spPr>
          <a:xfrm>
            <a:off x="1396502" y="8383324"/>
            <a:ext cx="826621" cy="872123"/>
          </a:xfrm>
          <a:prstGeom prst="rect">
            <a:avLst/>
          </a:prstGeom>
        </p:spPr>
      </p:pic>
      <p:pic>
        <p:nvPicPr>
          <p:cNvPr id="26" name="Picture 25">
            <a:extLst>
              <a:ext uri="{FF2B5EF4-FFF2-40B4-BE49-F238E27FC236}">
                <a16:creationId xmlns:a16="http://schemas.microsoft.com/office/drawing/2014/main" id="{B01D819A-889F-E16A-E9B5-4FA0EA3F8AEC}"/>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441209" y="8389443"/>
            <a:ext cx="826621" cy="872123"/>
          </a:xfrm>
          <a:prstGeom prst="rect">
            <a:avLst/>
          </a:prstGeom>
        </p:spPr>
      </p:pic>
      <p:sp>
        <p:nvSpPr>
          <p:cNvPr id="3" name="TextBox 2">
            <a:extLst>
              <a:ext uri="{FF2B5EF4-FFF2-40B4-BE49-F238E27FC236}">
                <a16:creationId xmlns:a16="http://schemas.microsoft.com/office/drawing/2014/main" id="{FF5A0378-237E-ECA7-4336-2E7B924DFBBF}"/>
              </a:ext>
            </a:extLst>
          </p:cNvPr>
          <p:cNvSpPr txBox="1"/>
          <p:nvPr/>
        </p:nvSpPr>
        <p:spPr>
          <a:xfrm>
            <a:off x="1396502" y="2247668"/>
            <a:ext cx="4739603" cy="861774"/>
          </a:xfrm>
          <a:prstGeom prst="rect">
            <a:avLst/>
          </a:prstGeom>
          <a:noFill/>
        </p:spPr>
        <p:txBody>
          <a:bodyPr wrap="square" rtlCol="0">
            <a:spAutoFit/>
          </a:bodyPr>
          <a:lstStyle/>
          <a:p>
            <a:pPr algn="ctr"/>
            <a:r>
              <a:rPr lang="en-US" sz="1000" b="1" dirty="0">
                <a:solidFill>
                  <a:srgbClr val="0432FF"/>
                </a:solidFill>
              </a:rPr>
              <a:t>In order to enjoy and lead a happy life, one must have good physical, social and mental health. The foundation of this yoga practice lies in a set of simplified physical exercises to maintain a healthy body. It consists of an effective package of breathing and physical exercises to regulate the flow of blood, heat, air and life force in your body, ultimately leading to good health.  </a:t>
            </a:r>
          </a:p>
        </p:txBody>
      </p:sp>
      <p:pic>
        <p:nvPicPr>
          <p:cNvPr id="9" name="Picture 8" descr="A screenshot of a qr code&#10;&#10;Description automatically generated">
            <a:extLst>
              <a:ext uri="{FF2B5EF4-FFF2-40B4-BE49-F238E27FC236}">
                <a16:creationId xmlns:a16="http://schemas.microsoft.com/office/drawing/2014/main" id="{A4943AB5-E788-3003-50DA-1674018EFCD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3417673" y="7455241"/>
            <a:ext cx="910157" cy="1029730"/>
          </a:xfrm>
          <a:prstGeom prst="rect">
            <a:avLst/>
          </a:prstGeom>
        </p:spPr>
      </p:pic>
    </p:spTree>
    <p:extLst>
      <p:ext uri="{BB962C8B-B14F-4D97-AF65-F5344CB8AC3E}">
        <p14:creationId xmlns:p14="http://schemas.microsoft.com/office/powerpoint/2010/main" val="27500359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9975</TotalTime>
  <Words>261</Words>
  <Application>Microsoft Macintosh PowerPoint</Application>
  <PresentationFormat>Custom</PresentationFormat>
  <Paragraphs>37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Saturday, March 23rd 2019 – 1 PM to 4 PM  Sairam, we are happy to share with you all that we will be celebrating Holi at New Temple. Please join.  Time: March 23rd, 1 PM to 4 PM in front of the temple.</dc:title>
  <dc:creator>BASVI AYULURI</dc:creator>
  <cp:lastModifiedBy>Abishek Ramani</cp:lastModifiedBy>
  <cp:revision>67</cp:revision>
  <cp:lastPrinted>2023-01-05T19:44:29Z</cp:lastPrinted>
  <dcterms:created xsi:type="dcterms:W3CDTF">2019-03-19T19:03:12Z</dcterms:created>
  <dcterms:modified xsi:type="dcterms:W3CDTF">2023-10-09T13:51:19Z</dcterms:modified>
</cp:coreProperties>
</file>