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/>
    <p:restoredTop sz="94653"/>
  </p:normalViewPr>
  <p:slideViewPr>
    <p:cSldViewPr snapToGrid="0">
      <p:cViewPr varScale="1">
        <p:scale>
          <a:sx n="104" d="100"/>
          <a:sy n="104" d="100"/>
        </p:scale>
        <p:origin x="1088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6F87C-0BE8-9C22-C0E1-AA277227AA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5F82C8-6654-8088-E0EA-92FEC62731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865D7-B830-B4CB-B56D-16B1D73A2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01B3-A848-2643-B54F-AC7C748A867B}" type="datetimeFigureOut">
              <a:rPr lang="en-US" smtClean="0"/>
              <a:t>1/23/26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79CB1-E3D1-F154-4953-D563ED832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30C2-B2AC-C1D4-E9BD-DE4B29280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4C8F1-8D3F-0644-B54E-AE91C75AE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044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892E1-773B-ECCD-3625-1142EF14C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6FEF2-6F8A-9A54-116B-15242FB0D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6D259-E90F-47E1-6E0A-EEE1E91DF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01B3-A848-2643-B54F-AC7C748A867B}" type="datetimeFigureOut">
              <a:rPr lang="en-US" smtClean="0"/>
              <a:t>1/23/26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0D670-0CFA-2EEA-0E8F-AF30DFA21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D8A1CC-0F57-778D-7200-86D18F424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4C8F1-8D3F-0644-B54E-AE91C75AE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77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F5D58-E75D-9C22-13F1-CF94C8335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D0553-1C4C-4857-4BB0-C72CAE12F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C04E9-12BD-8785-247B-8A1BE43C9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01B3-A848-2643-B54F-AC7C748A867B}" type="datetimeFigureOut">
              <a:rPr lang="en-US" smtClean="0"/>
              <a:t>1/23/26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4EFEB-9B63-5448-5202-E76323256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ECD1C-7607-74EB-F66C-1B6D3DC72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4C8F1-8D3F-0644-B54E-AE91C75AE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356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EF321-38D7-B191-4C58-4FE34F070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327D4-2F83-119B-5A59-9901905C2D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4B9434-0E1E-F94C-4C65-9AB68CB75E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47459F-C93C-DE84-3EEB-27D9C0DCE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01B3-A848-2643-B54F-AC7C748A867B}" type="datetimeFigureOut">
              <a:rPr lang="en-US" smtClean="0"/>
              <a:t>1/23/26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57A480-79CF-0C2A-6F4A-C976BE17B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15915-BC0A-B89C-EF50-D84DDE7CB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4C8F1-8D3F-0644-B54E-AE91C75AE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410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02B24-7FD0-5242-5256-F17F2B2C2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085574-A4D5-FF9B-3F49-8B94D7632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83EC3F-EDB1-78BD-6291-2AC7CC09FF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6020DF-BBE0-9A66-6E0F-9571497360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3462F8-8803-61EE-7817-71C45771F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4AA582-3057-608A-CED7-845539466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01B3-A848-2643-B54F-AC7C748A867B}" type="datetimeFigureOut">
              <a:rPr lang="en-US" smtClean="0"/>
              <a:t>1/23/26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C6370-0251-8A4C-0169-54CF52A44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1BCF34-ECAA-7D14-6138-3B4040E7A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4C8F1-8D3F-0644-B54E-AE91C75AE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26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60158-1AD9-AD6B-486E-44E6CF8B8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CBEB66-E5B8-C8D6-4EC9-5E5E34CF0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01B3-A848-2643-B54F-AC7C748A867B}" type="datetimeFigureOut">
              <a:rPr lang="en-US" smtClean="0"/>
              <a:t>1/23/26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440AE7-E001-ECEA-4C53-6DBAAB1D5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51D49-62AE-8621-E6C4-4FC70C62D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4C8F1-8D3F-0644-B54E-AE91C75AE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537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959C2B-EFB0-A139-2A63-2350DDCE6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01B3-A848-2643-B54F-AC7C748A867B}" type="datetimeFigureOut">
              <a:rPr lang="en-US" smtClean="0"/>
              <a:t>1/23/26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839CF2-16DE-BAF6-EB7B-87A62EB1F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F7B9F2-43CB-CA17-6C29-0311F3DA0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4C8F1-8D3F-0644-B54E-AE91C75AE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43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131F8-DC23-958E-EECB-38D380DEF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B7910-4337-72FC-7F7A-0D35D7449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A585F-B9D1-1459-D5F1-ABAB48992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220A3-0935-46C4-3971-F5E9DE494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01B3-A848-2643-B54F-AC7C748A867B}" type="datetimeFigureOut">
              <a:rPr lang="en-US" smtClean="0"/>
              <a:t>1/23/26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F8B343-2E1D-ADB7-CE80-BDA359240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CD59E3-AA49-348C-2CA9-E83FAA00D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4C8F1-8D3F-0644-B54E-AE91C75AE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77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7CCA3-CD34-6086-66F2-0AA512FB8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470205-2891-45FF-2353-67BE7344B6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4C088-3D6B-F85A-3D8B-DB2CD00F9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53DC52-772B-894D-FECB-D14F00F58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01B3-A848-2643-B54F-AC7C748A867B}" type="datetimeFigureOut">
              <a:rPr lang="en-US" smtClean="0"/>
              <a:t>1/23/26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DE9BF8-3DB8-BD51-2607-E7D1225E4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09C146-551E-BBCF-7378-4521AC944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4C8F1-8D3F-0644-B54E-AE91C75AE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00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9C8CB-F686-B8A9-617A-1AF59FC36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1E8524-8B06-E883-8F69-87DDA8E004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DBD7D-42BF-0DB7-7C97-FC8AC0F28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01B3-A848-2643-B54F-AC7C748A867B}" type="datetimeFigureOut">
              <a:rPr lang="en-US" smtClean="0"/>
              <a:t>1/23/26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1E658-160A-CAEC-6A13-A57B0B8B3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AC055-CF3E-46C7-AA7A-80FA00148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4C8F1-8D3F-0644-B54E-AE91C75AE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72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16AAE4-947F-E0CF-3939-54B1CD3540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3ADDD3-91F6-1712-6E5D-65EE4C9863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7CBB2-8318-951B-8B4E-1A15AAC86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01B3-A848-2643-B54F-AC7C748A867B}" type="datetimeFigureOut">
              <a:rPr lang="en-US" smtClean="0"/>
              <a:t>1/23/26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3B184-5B30-A8D0-6F4F-C0966C121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72BE3-8128-362D-EE70-80E8379BD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4C8F1-8D3F-0644-B54E-AE91C75AE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348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8295D2-672F-1828-772B-177FE6B06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7B09D-4231-F738-AE4F-86A176FAC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71554-ADB6-0728-F8E1-06B55F66DB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4A01B3-A848-2643-B54F-AC7C748A867B}" type="datetimeFigureOut">
              <a:rPr lang="en-US" smtClean="0"/>
              <a:t>1/23/26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08B83-7635-A573-4CCC-BE7A0550A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47DB4-2635-878E-DD86-1865E9FB51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A4C8F1-8D3F-0644-B54E-AE91C75AE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66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Winter Weather Alert Icon Stock Illustrations – 681 Winter ...">
            <a:extLst>
              <a:ext uri="{FF2B5EF4-FFF2-40B4-BE49-F238E27FC236}">
                <a16:creationId xmlns:a16="http://schemas.microsoft.com/office/drawing/2014/main" id="{5625DC19-0CE8-7DA8-115A-051919BF8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6253" y="957860"/>
            <a:ext cx="4942280" cy="494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EE66BE-3534-AF5E-AAEC-6B89F4BE9577}"/>
              </a:ext>
            </a:extLst>
          </p:cNvPr>
          <p:cNvSpPr txBox="1"/>
          <p:nvPr/>
        </p:nvSpPr>
        <p:spPr>
          <a:xfrm>
            <a:off x="643467" y="1176131"/>
            <a:ext cx="57418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432FF"/>
                </a:solidFill>
              </a:rPr>
              <a:t>Sairam. Please be advised that temple is closed for public darshan on Saturday 24 Jan and Sunday 25 Jan due to inclement weather. </a:t>
            </a:r>
          </a:p>
          <a:p>
            <a:pPr algn="ctr"/>
            <a:r>
              <a:rPr lang="en-US" sz="3600" b="1" dirty="0">
                <a:solidFill>
                  <a:srgbClr val="0432FF"/>
                </a:solidFill>
              </a:rPr>
              <a:t>Please stay tuned for further updates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23967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31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Jayanth Ramani</dc:creator>
  <cp:lastModifiedBy>Jayanth Ramani</cp:lastModifiedBy>
  <cp:revision>1</cp:revision>
  <dcterms:created xsi:type="dcterms:W3CDTF">2026-01-24T00:44:31Z</dcterms:created>
  <dcterms:modified xsi:type="dcterms:W3CDTF">2026-01-24T02:10:17Z</dcterms:modified>
</cp:coreProperties>
</file>